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97" r:id="rId3"/>
    <p:sldId id="265" r:id="rId4"/>
    <p:sldId id="295" r:id="rId5"/>
    <p:sldId id="298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77CC6-8541-44B2-940F-F6DF0AE71244}" type="datetimeFigureOut">
              <a:rPr lang="de-DE" smtClean="0"/>
              <a:t>18.10.2021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58B43-6BFC-4087-812D-3365D5B91C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35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9037-3692-42AC-897B-EDBE344C8F8E}" type="datetime1">
              <a:rPr lang="de-DE" smtClean="0"/>
              <a:t>18.10.2021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CC50-6478-49A0-94AA-8B7B196FD234}" type="datetime1">
              <a:rPr lang="de-DE" smtClean="0"/>
              <a:t>18.10.2021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B3E3-E27B-4350-BAF3-10A27CF80A84}" type="datetime1">
              <a:rPr lang="de-DE" smtClean="0"/>
              <a:t>18.10.2021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E8E6-ADE6-41C6-B722-DC5E8930FBD4}" type="datetime1">
              <a:rPr lang="de-DE" smtClean="0"/>
              <a:t>18.10.2021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E7DF-3421-45E1-9BCC-E7DDD3708088}" type="datetime1">
              <a:rPr lang="de-DE" smtClean="0"/>
              <a:t>18.10.2021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107A-BBDA-4045-9427-B4D752CB0446}" type="datetime1">
              <a:rPr lang="de-DE" smtClean="0"/>
              <a:t>18.10.2021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594B-CECB-4C16-8AE1-1AEE7E1B7DA7}" type="datetime1">
              <a:rPr lang="de-DE" smtClean="0"/>
              <a:t>18.10.2021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369-7C99-4F28-B83F-751682F20877}" type="datetime1">
              <a:rPr lang="de-DE" smtClean="0"/>
              <a:t>18.10.2021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303-6991-4272-8DCA-5954AD75CCCB}" type="datetime1">
              <a:rPr lang="de-DE" smtClean="0"/>
              <a:t>18.10.2021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704-DFD5-470E-9EA3-F199BD23EBB6}" type="datetime1">
              <a:rPr lang="de-DE" smtClean="0"/>
              <a:t>18.10.2021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86AA-C293-4E5F-8560-651D3764D9DF}" type="datetime1">
              <a:rPr lang="de-DE" smtClean="0"/>
              <a:t>18.10.2021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2ADC4E7-53B3-40C8-9243-621D127F6BA6}" type="datetime1">
              <a:rPr lang="de-DE" smtClean="0"/>
              <a:t>18.10.2021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de-DE"/>
              <a:t>Wüst, Vanessa FLin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E605E8-180F-402E-8B6A-823862932A8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134" y="620689"/>
            <a:ext cx="7631732" cy="1368152"/>
          </a:xfrm>
        </p:spPr>
        <p:txBody>
          <a:bodyPr>
            <a:noAutofit/>
          </a:bodyPr>
          <a:lstStyle/>
          <a:p>
            <a:r>
              <a:rPr lang="de-DE" sz="7200" b="1" dirty="0" smtClean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Sockenhase</a:t>
            </a:r>
            <a:r>
              <a:rPr lang="de-DE" sz="7200" b="1" dirty="0" smtClean="0">
                <a:latin typeface="Segoe Print" panose="02000600000000000000" pitchFamily="2" charset="0"/>
              </a:rPr>
              <a:t> </a:t>
            </a:r>
            <a:endParaRPr lang="de-DE" sz="7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9244" r="5686" b="11086"/>
          <a:stretch/>
        </p:blipFill>
        <p:spPr bwMode="auto">
          <a:xfrm>
            <a:off x="1764779" y="2276872"/>
            <a:ext cx="5688632" cy="3663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3161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BF056E4-A817-4DD3-B8C4-9240367D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Das brauchst du: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3FDA3B58-7B58-42B1-B03E-A2F756688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3808" y="3601617"/>
            <a:ext cx="4038600" cy="158417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Werkzeug / Material:</a:t>
            </a:r>
            <a:endParaRPr lang="de-DE" sz="1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Stoffschere, Nähgarn, Nähnadel, Clip-Augen, Wollreste, Füllwatte, Klebefilzreste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10BC1198-EA6A-44B0-A1FF-A15EEE1A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89198F7E-DBC8-48F4-95E3-5B7CF58BED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3808" y="2132856"/>
            <a:ext cx="4041648" cy="112352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Upcyclingmaterial</a:t>
            </a:r>
            <a:r>
              <a:rPr lang="de-DE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sz="1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Socke</a:t>
            </a:r>
            <a:endParaRPr lang="de-DE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165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BF056E4-A817-4DD3-B8C4-9240367D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Arbeitsplan:</a:t>
            </a:r>
            <a:endParaRPr lang="de-DE" dirty="0">
              <a:solidFill>
                <a:schemeClr val="tx2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10BC1198-EA6A-44B0-A1FF-A15EEE1A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89198F7E-DBC8-48F4-95E3-5B7CF58BED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576" y="2132856"/>
            <a:ext cx="7200800" cy="403244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900" b="1" u="sng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Wenden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der Socke (auf links drehen) </a:t>
            </a:r>
          </a:p>
          <a:p>
            <a:pPr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900" b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Übertragen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Schnittmusters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9244" r="5686" b="11086"/>
          <a:stretch/>
        </p:blipFill>
        <p:spPr bwMode="auto">
          <a:xfrm>
            <a:off x="6991136" y="188640"/>
            <a:ext cx="1897933" cy="1222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5721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10BC1198-EA6A-44B0-A1FF-A15EEE1A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1" b="31321"/>
          <a:stretch/>
        </p:blipFill>
        <p:spPr bwMode="auto">
          <a:xfrm rot="5400000">
            <a:off x="-403919" y="2644279"/>
            <a:ext cx="6034617" cy="1699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11341" r="3257" b="16804"/>
          <a:stretch/>
        </p:blipFill>
        <p:spPr bwMode="auto">
          <a:xfrm rot="5400000">
            <a:off x="3432477" y="1904227"/>
            <a:ext cx="6023461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5250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BF056E4-A817-4DD3-B8C4-9240367D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Arbeitsplan:</a:t>
            </a:r>
            <a:endParaRPr lang="de-DE" dirty="0">
              <a:solidFill>
                <a:schemeClr val="tx2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10BC1198-EA6A-44B0-A1FF-A15EEE1A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Wüst, Vanessa FLin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89198F7E-DBC8-48F4-95E3-5B7CF58BED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576" y="2132856"/>
            <a:ext cx="7200800" cy="40324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900" b="1" u="sng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Wenden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der Socke (auf links drehen) </a:t>
            </a:r>
          </a:p>
          <a:p>
            <a:pPr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900" b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Übertragen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Schnittmusters</a:t>
            </a:r>
          </a:p>
          <a:p>
            <a:pPr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900" b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Zuschnitt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Sockenhasen (gestrichelte Linie)</a:t>
            </a:r>
          </a:p>
          <a:p>
            <a:pPr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900" b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Nähen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der beiden Löffel (Steppstich)</a:t>
            </a:r>
          </a:p>
          <a:p>
            <a:pPr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900" b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Wenden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der Socke (auf rechts drehen)</a:t>
            </a:r>
          </a:p>
          <a:p>
            <a:pPr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900" b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Unser Hase kann sehen</a:t>
            </a:r>
            <a:r>
              <a:rPr lang="de-DE" sz="1900" b="1" u="sng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(befestigen der Augen)</a:t>
            </a:r>
            <a:endParaRPr lang="de-DE" sz="1900" b="1" u="sng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900" b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Füllen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Hasen, in Form bringen</a:t>
            </a:r>
          </a:p>
          <a:p>
            <a:pPr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900" b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Zunähen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der Wendeöffnung</a:t>
            </a:r>
          </a:p>
          <a:p>
            <a:pPr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de-DE" sz="1900" b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Zuschneiden / Aufkleben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9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Mund / Nase</a:t>
            </a:r>
          </a:p>
          <a:p>
            <a:pPr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de-DE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9244" r="5686" b="11086"/>
          <a:stretch/>
        </p:blipFill>
        <p:spPr bwMode="auto">
          <a:xfrm>
            <a:off x="6991136" y="188640"/>
            <a:ext cx="1897933" cy="1222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4072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TM04033929[[fn=Schiefer]]</Template>
  <TotalTime>0</TotalTime>
  <Words>116</Words>
  <Application>Microsoft Office PowerPoint</Application>
  <PresentationFormat>Bildschirmpräsentation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Executive</vt:lpstr>
      <vt:lpstr>Sockenhase </vt:lpstr>
      <vt:lpstr>Das brauchst du:</vt:lpstr>
      <vt:lpstr>Arbeitsplan:</vt:lpstr>
      <vt:lpstr>PowerPoint-Präsentation</vt:lpstr>
      <vt:lpstr>Arbeitsplan: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Upcycling</dc:title>
  <dc:creator>Vanessa-NB</dc:creator>
  <cp:lastModifiedBy>Vanessa-NB</cp:lastModifiedBy>
  <cp:revision>77</cp:revision>
  <dcterms:created xsi:type="dcterms:W3CDTF">2021-04-14T08:53:40Z</dcterms:created>
  <dcterms:modified xsi:type="dcterms:W3CDTF">2021-10-18T18:44:15Z</dcterms:modified>
</cp:coreProperties>
</file>