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73" r:id="rId4"/>
    <p:sldId id="284" r:id="rId5"/>
    <p:sldId id="283" r:id="rId6"/>
    <p:sldId id="282" r:id="rId7"/>
    <p:sldId id="281" r:id="rId8"/>
    <p:sldId id="279" r:id="rId9"/>
    <p:sldId id="278" r:id="rId10"/>
    <p:sldId id="28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7CC6-8541-44B2-940F-F6DF0AE71244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8B43-6BFC-4087-812D-3365D5B91C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35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037-3692-42AC-897B-EDBE344C8F8E}" type="datetime1">
              <a:rPr lang="de-DE" smtClean="0"/>
              <a:t>18.10.2021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C50-6478-49A0-94AA-8B7B196FD234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B3E3-E27B-4350-BAF3-10A27CF80A84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8E6-ADE6-41C6-B722-DC5E8930FBD4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E7DF-3421-45E1-9BCC-E7DDD3708088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07A-BBDA-4045-9427-B4D752CB0446}" type="datetime1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594B-CECB-4C16-8AE1-1AEE7E1B7DA7}" type="datetime1">
              <a:rPr lang="de-DE" smtClean="0"/>
              <a:t>18.10.2021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369-7C99-4F28-B83F-751682F20877}" type="datetime1">
              <a:rPr lang="de-DE" smtClean="0"/>
              <a:t>18.10.2021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03-6991-4272-8DCA-5954AD75CCCB}" type="datetime1">
              <a:rPr lang="de-DE" smtClean="0"/>
              <a:t>18.10.2021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704-DFD5-470E-9EA3-F199BD23EBB6}" type="datetime1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86AA-C293-4E5F-8560-651D3764D9DF}" type="datetime1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ADC4E7-53B3-40C8-9243-621D127F6BA6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620689"/>
            <a:ext cx="8640960" cy="2232247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Aufbewahrungsschachtel </a:t>
            </a:r>
            <a:r>
              <a:rPr lang="de-DE" sz="5400" b="1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- </a:t>
            </a:r>
            <a:r>
              <a:rPr lang="de-DE" sz="4800" b="1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Getränkekarton</a:t>
            </a:r>
            <a:r>
              <a:rPr lang="de-DE" sz="6000" b="1" dirty="0" smtClean="0">
                <a:latin typeface="Segoe Print" panose="02000600000000000000" pitchFamily="2" charset="0"/>
              </a:rPr>
              <a:t> </a:t>
            </a:r>
            <a:endParaRPr lang="de-DE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1089395" y="3743253"/>
            <a:ext cx="3431856" cy="2371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5510" r="16854" b="14934"/>
          <a:stretch/>
        </p:blipFill>
        <p:spPr bwMode="auto">
          <a:xfrm>
            <a:off x="4283968" y="3717032"/>
            <a:ext cx="3594161" cy="2863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16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9EF865B5-5DAD-4E3F-8B71-9589F96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24" name="Ellipse 23"/>
          <p:cNvSpPr/>
          <p:nvPr/>
        </p:nvSpPr>
        <p:spPr>
          <a:xfrm>
            <a:off x="683568" y="2889000"/>
            <a:ext cx="1080000" cy="108000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E585C1D6-87FC-4291-BB98-713B0E7A453E}"/>
              </a:ext>
            </a:extLst>
          </p:cNvPr>
          <p:cNvSpPr txBox="1"/>
          <p:nvPr/>
        </p:nvSpPr>
        <p:spPr>
          <a:xfrm>
            <a:off x="1115616" y="57332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Schachtel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</a:rPr>
              <a:t>in Form bringen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</a:rPr>
              <a:t>und mit gepressten Blättern herbstlich verzieren. 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1449942" y="2004562"/>
            <a:ext cx="4295951" cy="29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7099"/>
          <a:stretch/>
        </p:blipFill>
        <p:spPr bwMode="auto">
          <a:xfrm rot="5400000">
            <a:off x="4628146" y="2059450"/>
            <a:ext cx="4158272" cy="29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7878988" y="387020"/>
            <a:ext cx="1283880" cy="8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08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BF056E4-A817-4DD3-B8C4-9240367D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de-DE" dirty="0">
                <a:solidFill>
                  <a:schemeClr val="accent5"/>
                </a:solidFill>
                <a:latin typeface="Segoe Print" panose="02000600000000000000" pitchFamily="2" charset="0"/>
              </a:rPr>
              <a:t>Das brauchst du: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3FDA3B58-7B58-42B1-B03E-A2F756688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3808" y="3601617"/>
            <a:ext cx="4038600" cy="15841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Werkzeug / Material:</a:t>
            </a:r>
            <a:endParaRPr lang="de-DE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Bleistift,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Schere,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Klebestreifen, gepresste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Blätter (Herbstdekoration)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0BC1198-EA6A-44B0-A1FF-A15EEE1A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Wüst, Vanessa </a:t>
            </a:r>
            <a:r>
              <a:rPr lang="de-DE" dirty="0" err="1"/>
              <a:t>FLin</a:t>
            </a:r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89198F7E-DBC8-48F4-95E3-5B7CF58BED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3808" y="2132856"/>
            <a:ext cx="4041648" cy="11235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Upcyclingmaterial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Getränkekarton</a:t>
            </a:r>
            <a:endParaRPr lang="de-DE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572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9EF865B5-5DAD-4E3F-8B71-9589F96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Wüst, Vanessa </a:t>
            </a:r>
            <a:r>
              <a:rPr lang="de-DE" dirty="0" err="1"/>
              <a:t>FLin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DA831F59-4E57-48E3-9EC7-6267E23E96FC}"/>
              </a:ext>
            </a:extLst>
          </p:cNvPr>
          <p:cNvSpPr txBox="1"/>
          <p:nvPr/>
        </p:nvSpPr>
        <p:spPr>
          <a:xfrm>
            <a:off x="1043608" y="575472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Getränkekarton gut </a:t>
            </a:r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auswaschen, abtropfen lassen ggf. austrocknen.</a:t>
            </a: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683568" y="2889000"/>
            <a:ext cx="1080000" cy="108000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6" r="32914"/>
          <a:stretch/>
        </p:blipFill>
        <p:spPr bwMode="auto">
          <a:xfrm>
            <a:off x="3347864" y="555484"/>
            <a:ext cx="2592288" cy="51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7878988" y="387020"/>
            <a:ext cx="1283880" cy="8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328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9EF865B5-5DAD-4E3F-8B71-9589F96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24" name="Ellipse 23"/>
          <p:cNvSpPr/>
          <p:nvPr/>
        </p:nvSpPr>
        <p:spPr>
          <a:xfrm>
            <a:off x="683568" y="2889000"/>
            <a:ext cx="1080000" cy="108000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77BF0356-7D96-4355-8033-DD00CA3B9C37}"/>
              </a:ext>
            </a:extLst>
          </p:cNvPr>
          <p:cNvSpPr txBox="1"/>
          <p:nvPr/>
        </p:nvSpPr>
        <p:spPr>
          <a:xfrm>
            <a:off x="2699792" y="5682883"/>
            <a:ext cx="475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</a:rPr>
              <a:t>Karton auf einer Seite öffnen.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4135" y="2497647"/>
            <a:ext cx="3600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23003" r="5265" b="19487"/>
          <a:stretch/>
        </p:blipFill>
        <p:spPr bwMode="auto">
          <a:xfrm rot="5400000">
            <a:off x="848922" y="1648749"/>
            <a:ext cx="54299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7878988" y="387020"/>
            <a:ext cx="1283880" cy="8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995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9EF865B5-5DAD-4E3F-8B71-9589F96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Wüst, Vanessa </a:t>
            </a:r>
            <a:r>
              <a:rPr lang="de-DE" dirty="0" err="1"/>
              <a:t>FLin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683568" y="2889000"/>
            <a:ext cx="1080000" cy="108000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65A6C600-4439-48C7-8D85-23096BAD4C10}"/>
              </a:ext>
            </a:extLst>
          </p:cNvPr>
          <p:cNvSpPr txBox="1"/>
          <p:nvPr/>
        </p:nvSpPr>
        <p:spPr>
          <a:xfrm>
            <a:off x="2267744" y="5234890"/>
            <a:ext cx="5760640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</a:rPr>
              <a:t>Den geöffneten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Karton über die Mitte der Seiten falten und platt drücken.</a:t>
            </a:r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entstandenen Mittelkanten gut </a:t>
            </a:r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ausstreifen.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14005" r="5774"/>
          <a:stretch/>
        </p:blipFill>
        <p:spPr bwMode="auto">
          <a:xfrm rot="5400000">
            <a:off x="2666781" y="1042163"/>
            <a:ext cx="4320480" cy="339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7878988" y="387020"/>
            <a:ext cx="1283880" cy="8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684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9EF865B5-5DAD-4E3F-8B71-9589F96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24" name="Ellipse 23"/>
          <p:cNvSpPr/>
          <p:nvPr/>
        </p:nvSpPr>
        <p:spPr>
          <a:xfrm>
            <a:off x="683568" y="2889000"/>
            <a:ext cx="1080000" cy="108000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9406ABC-0423-4EEA-A1AF-1122E8852A17}"/>
              </a:ext>
            </a:extLst>
          </p:cNvPr>
          <p:cNvSpPr txBox="1"/>
          <p:nvPr/>
        </p:nvSpPr>
        <p:spPr>
          <a:xfrm>
            <a:off x="359532" y="56325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oberen Bereich mit einer Schere </a:t>
            </a:r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abschneiden, der untere Bereich bleibt in der gewünschten </a:t>
            </a:r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Höhe </a:t>
            </a:r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 Schachtel stehen.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4656" r="5170" b="12817"/>
          <a:stretch/>
        </p:blipFill>
        <p:spPr bwMode="auto">
          <a:xfrm rot="5400000">
            <a:off x="1081040" y="1559893"/>
            <a:ext cx="48216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4005"/>
          <a:stretch/>
        </p:blipFill>
        <p:spPr bwMode="auto">
          <a:xfrm rot="5400000">
            <a:off x="5299403" y="2177857"/>
            <a:ext cx="308169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7878988" y="387020"/>
            <a:ext cx="1283880" cy="8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65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9EF865B5-5DAD-4E3F-8B71-9589F96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24" name="Ellipse 23"/>
          <p:cNvSpPr/>
          <p:nvPr/>
        </p:nvSpPr>
        <p:spPr>
          <a:xfrm>
            <a:off x="683568" y="2889000"/>
            <a:ext cx="1080000" cy="108000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03A6E5BD-204D-4914-9082-BA3BE16CE2E3}"/>
              </a:ext>
            </a:extLst>
          </p:cNvPr>
          <p:cNvSpPr txBox="1"/>
          <p:nvPr/>
        </p:nvSpPr>
        <p:spPr>
          <a:xfrm>
            <a:off x="1475656" y="5158631"/>
            <a:ext cx="6961555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Getränkekarton mehrmals zusammenknüllen und wieder auffalten.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22704"/>
          <a:stretch/>
        </p:blipFill>
        <p:spPr bwMode="auto">
          <a:xfrm rot="5400000">
            <a:off x="1963361" y="1715414"/>
            <a:ext cx="3165348" cy="33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19470" r="10635" b="16769"/>
          <a:stretch/>
        </p:blipFill>
        <p:spPr bwMode="auto">
          <a:xfrm rot="5400000">
            <a:off x="4717759" y="1900744"/>
            <a:ext cx="3847381" cy="22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7878988" y="387020"/>
            <a:ext cx="1283880" cy="8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763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9EF865B5-5DAD-4E3F-8B71-9589F96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A34C054A-2CD9-4C44-A75B-A7BDCAA2330E}"/>
              </a:ext>
            </a:extLst>
          </p:cNvPr>
          <p:cNvSpPr txBox="1"/>
          <p:nvPr/>
        </p:nvSpPr>
        <p:spPr>
          <a:xfrm>
            <a:off x="272112" y="5589240"/>
            <a:ext cx="859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</a:rPr>
              <a:t>Die äußere </a:t>
            </a:r>
            <a:r>
              <a:rPr lang="de-DE" dirty="0" smtClean="0">
                <a:latin typeface="Arial" panose="020B0604020202020204" pitchFamily="34" charset="0"/>
              </a:rPr>
              <a:t>Schicht </a:t>
            </a:r>
            <a:r>
              <a:rPr lang="de-DE" dirty="0" smtClean="0">
                <a:latin typeface="Arial" panose="020B0604020202020204" pitchFamily="34" charset="0"/>
              </a:rPr>
              <a:t>des Kartons vorsichtig abziehen.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t="20823" r="14704"/>
          <a:stretch/>
        </p:blipFill>
        <p:spPr bwMode="auto">
          <a:xfrm rot="5400000">
            <a:off x="494019" y="667270"/>
            <a:ext cx="455556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6194" r="9684" b="17909"/>
          <a:stretch/>
        </p:blipFill>
        <p:spPr bwMode="auto">
          <a:xfrm rot="5400000">
            <a:off x="5845650" y="2947438"/>
            <a:ext cx="4001428" cy="237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20517" r="7822"/>
          <a:stretch/>
        </p:blipFill>
        <p:spPr bwMode="auto">
          <a:xfrm rot="5400000">
            <a:off x="3658533" y="2073767"/>
            <a:ext cx="3824217" cy="286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143568" y="3429000"/>
            <a:ext cx="1080000" cy="108000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7878988" y="387020"/>
            <a:ext cx="1283880" cy="8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9EF865B5-5DAD-4E3F-8B71-9589F96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24" name="Ellipse 23"/>
          <p:cNvSpPr/>
          <p:nvPr/>
        </p:nvSpPr>
        <p:spPr>
          <a:xfrm>
            <a:off x="683568" y="2889000"/>
            <a:ext cx="1080000" cy="108000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0327B369-5011-4CAA-92D2-C6775998ED22}"/>
              </a:ext>
            </a:extLst>
          </p:cNvPr>
          <p:cNvSpPr txBox="1"/>
          <p:nvPr/>
        </p:nvSpPr>
        <p:spPr>
          <a:xfrm>
            <a:off x="2483768" y="5650754"/>
            <a:ext cx="57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</a:rPr>
              <a:t>Die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</a:rPr>
              <a:t>Schnittkante auf die gewünschte Breite umstülpen. 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3303" r="12081" b="13373"/>
          <a:stretch/>
        </p:blipFill>
        <p:spPr bwMode="auto">
          <a:xfrm rot="5400000">
            <a:off x="1566479" y="1619390"/>
            <a:ext cx="4608513" cy="320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18392" r="4862"/>
          <a:stretch/>
        </p:blipFill>
        <p:spPr bwMode="auto">
          <a:xfrm rot="5400000">
            <a:off x="5316159" y="2252793"/>
            <a:ext cx="3609806" cy="293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3352" r="6644" b="8364"/>
          <a:stretch/>
        </p:blipFill>
        <p:spPr bwMode="auto">
          <a:xfrm rot="5400000">
            <a:off x="7878988" y="387020"/>
            <a:ext cx="1283880" cy="8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566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159</Words>
  <Application>Microsoft Office PowerPoint</Application>
  <PresentationFormat>Bildschirmpräsentation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Executive</vt:lpstr>
      <vt:lpstr>Aufbewahrungsschachtel - Getränkekarton </vt:lpstr>
      <vt:lpstr>Das brauchst du: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Upcycling</dc:title>
  <dc:creator>Vanessa-NB</dc:creator>
  <cp:lastModifiedBy>Vanessa-NB</cp:lastModifiedBy>
  <cp:revision>81</cp:revision>
  <dcterms:created xsi:type="dcterms:W3CDTF">2021-04-14T08:53:40Z</dcterms:created>
  <dcterms:modified xsi:type="dcterms:W3CDTF">2021-10-18T18:36:45Z</dcterms:modified>
</cp:coreProperties>
</file>